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79AC5-50F7-432F-BBC2-F08FB764A596}" type="datetimeFigureOut">
              <a:rPr lang="ru-RU" smtClean="0"/>
              <a:pPr/>
              <a:t>10.09.2016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869BF-B7FB-4087-9F6C-1E2D03A422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79AC5-50F7-432F-BBC2-F08FB764A596}" type="datetimeFigureOut">
              <a:rPr lang="ru-RU" smtClean="0"/>
              <a:pPr/>
              <a:t>10.09.2016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869BF-B7FB-4087-9F6C-1E2D03A422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79AC5-50F7-432F-BBC2-F08FB764A596}" type="datetimeFigureOut">
              <a:rPr lang="ru-RU" smtClean="0"/>
              <a:pPr/>
              <a:t>10.09.2016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869BF-B7FB-4087-9F6C-1E2D03A422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79AC5-50F7-432F-BBC2-F08FB764A596}" type="datetimeFigureOut">
              <a:rPr lang="ru-RU" smtClean="0"/>
              <a:pPr/>
              <a:t>10.09.2016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869BF-B7FB-4087-9F6C-1E2D03A422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79AC5-50F7-432F-BBC2-F08FB764A596}" type="datetimeFigureOut">
              <a:rPr lang="ru-RU" smtClean="0"/>
              <a:pPr/>
              <a:t>10.09.2016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869BF-B7FB-4087-9F6C-1E2D03A422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79AC5-50F7-432F-BBC2-F08FB764A596}" type="datetimeFigureOut">
              <a:rPr lang="ru-RU" smtClean="0"/>
              <a:pPr/>
              <a:t>10.09.2016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869BF-B7FB-4087-9F6C-1E2D03A422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79AC5-50F7-432F-BBC2-F08FB764A596}" type="datetimeFigureOut">
              <a:rPr lang="ru-RU" smtClean="0"/>
              <a:pPr/>
              <a:t>10.09.2016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869BF-B7FB-4087-9F6C-1E2D03A422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79AC5-50F7-432F-BBC2-F08FB764A596}" type="datetimeFigureOut">
              <a:rPr lang="ru-RU" smtClean="0"/>
              <a:pPr/>
              <a:t>10.09.2016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869BF-B7FB-4087-9F6C-1E2D03A422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79AC5-50F7-432F-BBC2-F08FB764A596}" type="datetimeFigureOut">
              <a:rPr lang="ru-RU" smtClean="0"/>
              <a:pPr/>
              <a:t>10.09.2016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869BF-B7FB-4087-9F6C-1E2D03A422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79AC5-50F7-432F-BBC2-F08FB764A596}" type="datetimeFigureOut">
              <a:rPr lang="ru-RU" smtClean="0"/>
              <a:pPr/>
              <a:t>10.09.2016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869BF-B7FB-4087-9F6C-1E2D03A422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79AC5-50F7-432F-BBC2-F08FB764A596}" type="datetimeFigureOut">
              <a:rPr lang="ru-RU" smtClean="0"/>
              <a:pPr/>
              <a:t>10.09.2016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869BF-B7FB-4087-9F6C-1E2D03A422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79AC5-50F7-432F-BBC2-F08FB764A596}" type="datetimeFigureOut">
              <a:rPr lang="ru-RU" smtClean="0"/>
              <a:pPr/>
              <a:t>10.09.2016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869BF-B7FB-4087-9F6C-1E2D03A422E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Елена\Desktop\план\32401_html_m5c67577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51518" y="188640"/>
          <a:ext cx="8568953" cy="6336705"/>
        </p:xfrm>
        <a:graphic>
          <a:graphicData uri="http://schemas.openxmlformats.org/drawingml/2006/table">
            <a:tbl>
              <a:tblPr/>
              <a:tblGrid>
                <a:gridCol w="2109517"/>
                <a:gridCol w="4539478"/>
                <a:gridCol w="1919958"/>
              </a:tblGrid>
              <a:tr h="4224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Рисунок 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План 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7341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Что изображено?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Небольшой участок местности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Небольшой участок местности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7341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2.   Как 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изображен вид местности?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сбоку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сверху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223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3.Что 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используют для изображения предметов?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рисунок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Условные знаки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7341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4.   Что 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всегда обозначено на плане?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Стороны горизонта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Елена\Desktop\img0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60648"/>
            <a:ext cx="5904656" cy="63367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39</Words>
  <Application>Microsoft Office PowerPoint</Application>
  <PresentationFormat>Экран (4:3)</PresentationFormat>
  <Paragraphs>13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Слайд 1</vt:lpstr>
      <vt:lpstr>Слайд 2</vt:lpstr>
      <vt:lpstr>Слайд 3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Елена</cp:lastModifiedBy>
  <cp:revision>4</cp:revision>
  <dcterms:created xsi:type="dcterms:W3CDTF">2016-09-10T04:32:48Z</dcterms:created>
  <dcterms:modified xsi:type="dcterms:W3CDTF">2016-09-10T04:58:58Z</dcterms:modified>
</cp:coreProperties>
</file>