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F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0625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7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92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255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11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41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088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96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188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58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79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5808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350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089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59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211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718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E979B16-CA75-4825-9A23-F09B4F6D8CBF}" type="datetimeFigureOut">
              <a:rPr lang="ru-RU" smtClean="0"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0799E15-F6DD-49F4-B00C-6E58D654E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370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338123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Экономика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и ее роль в жизни общества.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098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1379" y="1282890"/>
            <a:ext cx="93760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</a:t>
            </a:r>
            <a:r>
              <a:rPr lang="ru-RU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используемое людьми для обеспечения жизни, 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удовлетворения потребностей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путем 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необходимых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благ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условий и средств существования.</a:t>
            </a:r>
            <a:endParaRPr lang="ru-RU" sz="3600" b="1" dirty="0">
              <a:solidFill>
                <a:srgbClr val="000F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266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38" y="641445"/>
            <a:ext cx="3402870" cy="4217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17158" y="873457"/>
            <a:ext cx="74689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0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«Экономика есть искусство удовлетворять </a:t>
            </a:r>
            <a:r>
              <a:rPr lang="ru-RU" sz="3000" b="1" i="1" dirty="0" smtClean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безграничные потребности </a:t>
            </a:r>
            <a:r>
              <a:rPr lang="ru-RU" sz="30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помощи ограниченных ресурсов</a:t>
            </a:r>
            <a:r>
              <a:rPr lang="ru-RU" sz="3000" b="1" i="1" dirty="0" smtClean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r"/>
            <a:endParaRPr lang="ru-RU" sz="3000" b="1" dirty="0" smtClean="0">
              <a:solidFill>
                <a:srgbClr val="000F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000" b="1" dirty="0" smtClean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Лоренс</a:t>
            </a:r>
            <a:endParaRPr lang="ru-RU" sz="3000" b="1" dirty="0">
              <a:solidFill>
                <a:srgbClr val="000F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62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1379" y="1282890"/>
            <a:ext cx="93760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B80E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</a:t>
            </a:r>
            <a:r>
              <a:rPr lang="ru-RU" sz="3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хозяйство, используемое людьми для обеспечения жизни, удовлетворения потребностей путем 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необходимых</a:t>
            </a:r>
            <a:r>
              <a:rPr lang="ru-RU" sz="3600" b="1" i="1" u="sng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благ</a:t>
            </a:r>
            <a:r>
              <a:rPr lang="ru-RU" sz="3600" b="1" i="1" dirty="0">
                <a:solidFill>
                  <a:srgbClr val="000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условий и средств существования.</a:t>
            </a:r>
            <a:endParaRPr lang="ru-RU" sz="3600" b="1" dirty="0">
              <a:solidFill>
                <a:srgbClr val="000F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352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507" y="603231"/>
            <a:ext cx="3807726" cy="36685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5660" y="835569"/>
            <a:ext cx="72060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«Экономика - это </a:t>
            </a: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пользоваться жизнью наилучшим образом</a:t>
            </a:r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36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Бернард Шоу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77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6287" y="771233"/>
            <a:ext cx="9580728" cy="376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0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Оцените свою работу на уроке. Выбери одно из суждений великих людей, близкое тебе.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приятно знать, что ты что-то узнал.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(Мольер).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 пути ведут к знанию: путь размышления – это путь самый благородный; путь подражания – путь самый легкий и путь опыта – это путь самый горький.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(Конфуций).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знаю, что я ничего не знаю.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(Сократ).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Познание начинается с удивления.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(Аристотель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191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4042" y="648761"/>
            <a:ext cx="6096000" cy="26491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83820" algn="l"/>
              </a:tabLs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Домашнее задание (на выбор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tabLst>
                <a:tab pos="83820" algn="l"/>
              </a:tabLs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§11, выполнить задания после параграфа (зад. 1,2)</a:t>
            </a:r>
            <a:endParaRPr lang="ru-RU" sz="2400" b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2"/>
              <a:tabLst>
                <a:tab pos="457200" algn="l"/>
              </a:tabLst>
            </a:pP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Подобрать материалы о деятельности правительства РФ в сфере регулирования производства.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4300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222</TotalTime>
  <Words>184</Words>
  <Application>Microsoft Office PowerPoint</Application>
  <PresentationFormat>Широкоэкранный</PresentationFormat>
  <Paragraphs>17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Impact</vt:lpstr>
      <vt:lpstr>Times New Roman</vt:lpstr>
      <vt:lpstr>Главное мероприятие</vt:lpstr>
      <vt:lpstr>Экономика  и ее роль в жизни общества.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Экономика  и ее роль в жизни общества.</dc:title>
  <dc:creator>Калюка Надежда</dc:creator>
  <cp:lastModifiedBy>Калюка Надежда</cp:lastModifiedBy>
  <cp:revision>5</cp:revision>
  <dcterms:created xsi:type="dcterms:W3CDTF">2016-12-04T08:20:51Z</dcterms:created>
  <dcterms:modified xsi:type="dcterms:W3CDTF">2016-12-04T12:03:13Z</dcterms:modified>
</cp:coreProperties>
</file>