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6D529-AC02-4FDA-8614-37ABB823725B}" type="datetimeFigureOut">
              <a:rPr lang="ru-RU" smtClean="0"/>
              <a:t>30.01.2017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1CC63-E4C5-497E-9716-8CB71175142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980728"/>
          <a:ext cx="7200800" cy="3420258"/>
        </p:xfrm>
        <a:graphic>
          <a:graphicData uri="http://schemas.openxmlformats.org/drawingml/2006/table">
            <a:tbl>
              <a:tblPr/>
              <a:tblGrid>
                <a:gridCol w="4025529"/>
                <a:gridCol w="3175271"/>
              </a:tblGrid>
              <a:tr h="594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1 вариант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ru-RU" sz="360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2 вариант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200  см²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1 400 см²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760  см²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2 908  см²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3  дм²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50  дм²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1 дм² 25 см²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68 дм²  70 см²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259630" y="1268760"/>
          <a:ext cx="6624737" cy="3171254"/>
        </p:xfrm>
        <a:graphic>
          <a:graphicData uri="http://schemas.openxmlformats.org/drawingml/2006/table">
            <a:tbl>
              <a:tblPr/>
              <a:tblGrid>
                <a:gridCol w="2386627"/>
                <a:gridCol w="2119055"/>
                <a:gridCol w="2119055"/>
              </a:tblGrid>
              <a:tr h="2896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    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    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88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8800" dirty="0" smtClean="0">
                          <a:latin typeface="Times New Roman"/>
                          <a:ea typeface="Calibri"/>
                          <a:cs typeface="Times New Roman"/>
                        </a:rPr>
                        <a:t>=</a:t>
                      </a:r>
                      <a:endParaRPr lang="ru-RU" sz="88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   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ru-RU" sz="8800" dirty="0">
                          <a:latin typeface="Times New Roman"/>
                          <a:ea typeface="Calibri"/>
                          <a:cs typeface="Times New Roman"/>
                        </a:rPr>
                        <a:t>=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0"/>
            <a:ext cx="63367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>
                <a:latin typeface="Times New Roman" pitchFamily="18" charset="0"/>
                <a:cs typeface="Times New Roman" pitchFamily="18" charset="0"/>
              </a:rPr>
              <a:t>S = 25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см • 4 см = 100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см²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S =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11 см • 11 см = 121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см²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S =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12 см • 8 см = 96 см²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80243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235  • 78  = 18 330 (дм²) - площадь пруда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18 330 •  5 = 91 650 дм² -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площадь парка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r>
              <a:rPr lang="ru-RU" dirty="0" smtClean="0"/>
              <a:t>18 330 • 5 = 91 650 дм² - площадь парка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>
            <a:normAutofit/>
          </a:bodyPr>
          <a:lstStyle/>
          <a:p>
            <a:r>
              <a:rPr lang="ru-RU" dirty="0" smtClean="0"/>
              <a:t>1) 28 •44 =  1232 (дм²) - площадь кухни</a:t>
            </a:r>
            <a:br>
              <a:rPr lang="ru-RU" dirty="0" smtClean="0"/>
            </a:br>
            <a:r>
              <a:rPr lang="ru-RU" dirty="0" smtClean="0"/>
              <a:t>2) 1232 : 4 = 308 (пл.) – количество плиток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dirty="0" smtClean="0"/>
              <a:t>1)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Сколько плиток помещается вдоль одной стены?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2) Сколько плиток помещается вдоль другой стены?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3) Сколько всего плиток?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1) 28: 2 = 14(пл.)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2) 44: 2= 22 (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пл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3) 14•22 = 308 (пл.)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117</Words>
  <Application>Microsoft Office PowerPoint</Application>
  <PresentationFormat>Экран (4:3)</PresentationFormat>
  <Paragraphs>28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235  • 78  = 18 330 (дм²) - площадь пруда</vt:lpstr>
      <vt:lpstr>18 330 •  5 = 91 650 дм² -  площадь парка </vt:lpstr>
      <vt:lpstr>18 330 • 5 = 91 650 дм² - площадь парка</vt:lpstr>
      <vt:lpstr>1) 28 •44 =  1232 (дм²) - площадь кухни 2) 1232 : 4 = 308 (пл.) – количество плиток </vt:lpstr>
      <vt:lpstr>1) Сколько плиток помещается вдоль одной стены? 2) Сколько плиток помещается вдоль другой стены? 3) Сколько всего плиток?  1) 28: 2 = 14(пл.) 2) 44: 2= 22 (пл) 3) 14•22 = 308 (пл.)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Windows User</cp:lastModifiedBy>
  <cp:revision>4</cp:revision>
  <dcterms:created xsi:type="dcterms:W3CDTF">2017-01-30T00:48:37Z</dcterms:created>
  <dcterms:modified xsi:type="dcterms:W3CDTF">2017-01-30T01:27:50Z</dcterms:modified>
</cp:coreProperties>
</file>